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6" r:id="rId2"/>
  </p:sldIdLst>
  <p:sldSz cx="21602700" cy="32399288"/>
  <p:notesSz cx="6735763" cy="9866313"/>
  <p:embeddedFontLst>
    <p:embeddedFont>
      <p:font typeface="Verdana" panose="020B0604030504040204" pitchFamily="34" charset="0"/>
      <p:regular r:id="rId4"/>
      <p:bold r:id="rId5"/>
      <p:italic r:id="rId6"/>
      <p:boldItalic r:id="rId7"/>
    </p:embeddedFont>
    <p:embeddedFont>
      <p:font typeface="경기천년바탕 Regular" panose="02020503020101020101" pitchFamily="18" charset="-127"/>
      <p:regular r:id="rId8"/>
    </p:embeddedFont>
    <p:embeddedFont>
      <p:font typeface="경기천년제목L Light" panose="02020403020101020101" pitchFamily="18" charset="-127"/>
      <p:regular r:id="rId9"/>
    </p:embeddedFont>
    <p:embeddedFont>
      <p:font typeface="경기천년제목M Medium" panose="02020603020101020101" pitchFamily="18" charset="-127"/>
      <p:regular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2674620" rtl="0" eaLnBrk="1" latinLnBrk="1" hangingPunct="1">
      <a:defRPr sz="5300" kern="1200">
        <a:solidFill>
          <a:schemeClr val="tx1"/>
        </a:solidFill>
        <a:latin typeface="+mn-lt"/>
        <a:ea typeface="+mn-ea"/>
        <a:cs typeface="+mn-cs"/>
      </a:defRPr>
    </a:lvl1pPr>
    <a:lvl2pPr marL="1337310" algn="l" defTabSz="2674620" rtl="0" eaLnBrk="1" latinLnBrk="1" hangingPunct="1">
      <a:defRPr sz="5300" kern="1200">
        <a:solidFill>
          <a:schemeClr val="tx1"/>
        </a:solidFill>
        <a:latin typeface="+mn-lt"/>
        <a:ea typeface="+mn-ea"/>
        <a:cs typeface="+mn-cs"/>
      </a:defRPr>
    </a:lvl2pPr>
    <a:lvl3pPr marL="2674620" algn="l" defTabSz="2674620" rtl="0" eaLnBrk="1" latinLnBrk="1" hangingPunct="1">
      <a:defRPr sz="5300" kern="1200">
        <a:solidFill>
          <a:schemeClr val="tx1"/>
        </a:solidFill>
        <a:latin typeface="+mn-lt"/>
        <a:ea typeface="+mn-ea"/>
        <a:cs typeface="+mn-cs"/>
      </a:defRPr>
    </a:lvl3pPr>
    <a:lvl4pPr marL="4011930" algn="l" defTabSz="2674620" rtl="0" eaLnBrk="1" latinLnBrk="1" hangingPunct="1">
      <a:defRPr sz="5300" kern="1200">
        <a:solidFill>
          <a:schemeClr val="tx1"/>
        </a:solidFill>
        <a:latin typeface="+mn-lt"/>
        <a:ea typeface="+mn-ea"/>
        <a:cs typeface="+mn-cs"/>
      </a:defRPr>
    </a:lvl4pPr>
    <a:lvl5pPr marL="5349240" algn="l" defTabSz="2674620" rtl="0" eaLnBrk="1" latinLnBrk="1" hangingPunct="1">
      <a:defRPr sz="5300" kern="1200">
        <a:solidFill>
          <a:schemeClr val="tx1"/>
        </a:solidFill>
        <a:latin typeface="+mn-lt"/>
        <a:ea typeface="+mn-ea"/>
        <a:cs typeface="+mn-cs"/>
      </a:defRPr>
    </a:lvl5pPr>
    <a:lvl6pPr marL="6686550" algn="l" defTabSz="2674620" rtl="0" eaLnBrk="1" latinLnBrk="1" hangingPunct="1">
      <a:defRPr sz="5300" kern="1200">
        <a:solidFill>
          <a:schemeClr val="tx1"/>
        </a:solidFill>
        <a:latin typeface="+mn-lt"/>
        <a:ea typeface="+mn-ea"/>
        <a:cs typeface="+mn-cs"/>
      </a:defRPr>
    </a:lvl6pPr>
    <a:lvl7pPr marL="8023860" algn="l" defTabSz="2674620" rtl="0" eaLnBrk="1" latinLnBrk="1" hangingPunct="1">
      <a:defRPr sz="5300" kern="1200">
        <a:solidFill>
          <a:schemeClr val="tx1"/>
        </a:solidFill>
        <a:latin typeface="+mn-lt"/>
        <a:ea typeface="+mn-ea"/>
        <a:cs typeface="+mn-cs"/>
      </a:defRPr>
    </a:lvl7pPr>
    <a:lvl8pPr marL="9361170" algn="l" defTabSz="2674620" rtl="0" eaLnBrk="1" latinLnBrk="1" hangingPunct="1">
      <a:defRPr sz="5300" kern="1200">
        <a:solidFill>
          <a:schemeClr val="tx1"/>
        </a:solidFill>
        <a:latin typeface="+mn-lt"/>
        <a:ea typeface="+mn-ea"/>
        <a:cs typeface="+mn-cs"/>
      </a:defRPr>
    </a:lvl8pPr>
    <a:lvl9pPr marL="10698480" algn="l" defTabSz="2674620" rtl="0" eaLnBrk="1" latinLnBrk="1" hangingPunct="1">
      <a:defRPr sz="5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05" userDrawn="1">
          <p15:clr>
            <a:srgbClr val="A4A3A4"/>
          </p15:clr>
        </p15:guide>
        <p15:guide id="2" pos="68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9CDE3"/>
    <a:srgbClr val="2A6AA4"/>
    <a:srgbClr val="172864"/>
    <a:srgbClr val="0057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16" autoAdjust="0"/>
    <p:restoredTop sz="94660"/>
  </p:normalViewPr>
  <p:slideViewPr>
    <p:cSldViewPr>
      <p:cViewPr varScale="1">
        <p:scale>
          <a:sx n="23" d="100"/>
          <a:sy n="23" d="100"/>
        </p:scale>
        <p:origin x="3432" y="78"/>
      </p:cViewPr>
      <p:guideLst>
        <p:guide orient="horz" pos="10205"/>
        <p:guide pos="68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0699" tIns="45350" rIns="90699" bIns="4535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4" y="0"/>
            <a:ext cx="2918831" cy="493316"/>
          </a:xfrm>
          <a:prstGeom prst="rect">
            <a:avLst/>
          </a:prstGeom>
        </p:spPr>
        <p:txBody>
          <a:bodyPr vert="horz" lIns="90699" tIns="45350" rIns="90699" bIns="45350" rtlCol="0"/>
          <a:lstStyle>
            <a:lvl1pPr algn="r">
              <a:defRPr sz="1200"/>
            </a:lvl1pPr>
          </a:lstStyle>
          <a:p>
            <a:fld id="{5E38D43F-7CC0-4800-894D-8D8AB70623F3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135188" y="739775"/>
            <a:ext cx="2466975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699" tIns="45350" rIns="90699" bIns="4535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0699" tIns="45350" rIns="90699" bIns="4535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0699" tIns="45350" rIns="90699" bIns="4535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4" y="9371285"/>
            <a:ext cx="2918831" cy="493316"/>
          </a:xfrm>
          <a:prstGeom prst="rect">
            <a:avLst/>
          </a:prstGeom>
        </p:spPr>
        <p:txBody>
          <a:bodyPr vert="horz" lIns="90699" tIns="45350" rIns="90699" bIns="45350" rtlCol="0" anchor="b"/>
          <a:lstStyle>
            <a:lvl1pPr algn="r">
              <a:defRPr sz="1200"/>
            </a:lvl1pPr>
          </a:lstStyle>
          <a:p>
            <a:fld id="{183488A7-7DF8-483B-87D8-29E4B2F3F1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872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74620" rtl="0" eaLnBrk="1" latinLnBrk="1" hangingPunct="1">
      <a:defRPr sz="3500" kern="1200">
        <a:solidFill>
          <a:schemeClr val="tx1"/>
        </a:solidFill>
        <a:latin typeface="+mn-lt"/>
        <a:ea typeface="+mn-ea"/>
        <a:cs typeface="+mn-cs"/>
      </a:defRPr>
    </a:lvl1pPr>
    <a:lvl2pPr marL="1337310" algn="l" defTabSz="2674620" rtl="0" eaLnBrk="1" latinLnBrk="1" hangingPunct="1">
      <a:defRPr sz="3500" kern="1200">
        <a:solidFill>
          <a:schemeClr val="tx1"/>
        </a:solidFill>
        <a:latin typeface="+mn-lt"/>
        <a:ea typeface="+mn-ea"/>
        <a:cs typeface="+mn-cs"/>
      </a:defRPr>
    </a:lvl2pPr>
    <a:lvl3pPr marL="2674620" algn="l" defTabSz="2674620" rtl="0" eaLnBrk="1" latinLnBrk="1" hangingPunct="1">
      <a:defRPr sz="3500" kern="1200">
        <a:solidFill>
          <a:schemeClr val="tx1"/>
        </a:solidFill>
        <a:latin typeface="+mn-lt"/>
        <a:ea typeface="+mn-ea"/>
        <a:cs typeface="+mn-cs"/>
      </a:defRPr>
    </a:lvl3pPr>
    <a:lvl4pPr marL="4011930" algn="l" defTabSz="2674620" rtl="0" eaLnBrk="1" latinLnBrk="1" hangingPunct="1">
      <a:defRPr sz="3500" kern="1200">
        <a:solidFill>
          <a:schemeClr val="tx1"/>
        </a:solidFill>
        <a:latin typeface="+mn-lt"/>
        <a:ea typeface="+mn-ea"/>
        <a:cs typeface="+mn-cs"/>
      </a:defRPr>
    </a:lvl4pPr>
    <a:lvl5pPr marL="5349240" algn="l" defTabSz="2674620" rtl="0" eaLnBrk="1" latinLnBrk="1" hangingPunct="1">
      <a:defRPr sz="3500" kern="1200">
        <a:solidFill>
          <a:schemeClr val="tx1"/>
        </a:solidFill>
        <a:latin typeface="+mn-lt"/>
        <a:ea typeface="+mn-ea"/>
        <a:cs typeface="+mn-cs"/>
      </a:defRPr>
    </a:lvl5pPr>
    <a:lvl6pPr marL="6686550" algn="l" defTabSz="2674620" rtl="0" eaLnBrk="1" latinLnBrk="1" hangingPunct="1">
      <a:defRPr sz="3500" kern="1200">
        <a:solidFill>
          <a:schemeClr val="tx1"/>
        </a:solidFill>
        <a:latin typeface="+mn-lt"/>
        <a:ea typeface="+mn-ea"/>
        <a:cs typeface="+mn-cs"/>
      </a:defRPr>
    </a:lvl6pPr>
    <a:lvl7pPr marL="8023860" algn="l" defTabSz="2674620" rtl="0" eaLnBrk="1" latinLnBrk="1" hangingPunct="1">
      <a:defRPr sz="3500" kern="1200">
        <a:solidFill>
          <a:schemeClr val="tx1"/>
        </a:solidFill>
        <a:latin typeface="+mn-lt"/>
        <a:ea typeface="+mn-ea"/>
        <a:cs typeface="+mn-cs"/>
      </a:defRPr>
    </a:lvl7pPr>
    <a:lvl8pPr marL="9361170" algn="l" defTabSz="2674620" rtl="0" eaLnBrk="1" latinLnBrk="1" hangingPunct="1">
      <a:defRPr sz="3500" kern="1200">
        <a:solidFill>
          <a:schemeClr val="tx1"/>
        </a:solidFill>
        <a:latin typeface="+mn-lt"/>
        <a:ea typeface="+mn-ea"/>
        <a:cs typeface="+mn-cs"/>
      </a:defRPr>
    </a:lvl8pPr>
    <a:lvl9pPr marL="10698480" algn="l" defTabSz="2674620" rtl="0" eaLnBrk="1" latinLnBrk="1" hangingPunct="1">
      <a:defRPr sz="3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20205" y="10064782"/>
            <a:ext cx="18362295" cy="694484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240405" y="18359598"/>
            <a:ext cx="15121890" cy="827981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337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674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011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349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6865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023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9361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069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010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28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5661957" y="1297478"/>
            <a:ext cx="4860608" cy="2764439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80135" y="1297478"/>
            <a:ext cx="14221778" cy="2764439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075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626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06466" y="20819545"/>
            <a:ext cx="18362295" cy="6434859"/>
          </a:xfrm>
        </p:spPr>
        <p:txBody>
          <a:bodyPr anchor="t"/>
          <a:lstStyle>
            <a:lvl1pPr algn="l">
              <a:defRPr sz="117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706466" y="13732203"/>
            <a:ext cx="18362295" cy="7087342"/>
          </a:xfrm>
        </p:spPr>
        <p:txBody>
          <a:bodyPr anchor="b"/>
          <a:lstStyle>
            <a:lvl1pPr marL="0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1pPr>
            <a:lvl2pPr marL="1337310" indent="0">
              <a:buNone/>
              <a:defRPr sz="5300">
                <a:solidFill>
                  <a:schemeClr val="tx1">
                    <a:tint val="75000"/>
                  </a:schemeClr>
                </a:solidFill>
              </a:defRPr>
            </a:lvl2pPr>
            <a:lvl3pPr marL="267462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3pPr>
            <a:lvl4pPr marL="4011930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4pPr>
            <a:lvl5pPr marL="5349240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5pPr>
            <a:lvl6pPr marL="6686550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6pPr>
            <a:lvl7pPr marL="8023860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7pPr>
            <a:lvl8pPr marL="9361170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8pPr>
            <a:lvl9pPr marL="10698480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82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80137" y="7559838"/>
            <a:ext cx="9541193" cy="21382032"/>
          </a:xfrm>
        </p:spPr>
        <p:txBody>
          <a:bodyPr/>
          <a:lstStyle>
            <a:lvl1pPr>
              <a:defRPr sz="8200"/>
            </a:lvl1pPr>
            <a:lvl2pPr>
              <a:defRPr sz="7000"/>
            </a:lvl2pPr>
            <a:lvl3pPr>
              <a:defRPr sz="5900"/>
            </a:lvl3pPr>
            <a:lvl4pPr>
              <a:defRPr sz="5300"/>
            </a:lvl4pPr>
            <a:lvl5pPr>
              <a:defRPr sz="5300"/>
            </a:lvl5pPr>
            <a:lvl6pPr>
              <a:defRPr sz="5300"/>
            </a:lvl6pPr>
            <a:lvl7pPr>
              <a:defRPr sz="5300"/>
            </a:lvl7pPr>
            <a:lvl8pPr>
              <a:defRPr sz="5300"/>
            </a:lvl8pPr>
            <a:lvl9pPr>
              <a:defRPr sz="5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81374" y="7559838"/>
            <a:ext cx="9541193" cy="21382032"/>
          </a:xfrm>
        </p:spPr>
        <p:txBody>
          <a:bodyPr/>
          <a:lstStyle>
            <a:lvl1pPr>
              <a:defRPr sz="8200"/>
            </a:lvl1pPr>
            <a:lvl2pPr>
              <a:defRPr sz="7000"/>
            </a:lvl2pPr>
            <a:lvl3pPr>
              <a:defRPr sz="5900"/>
            </a:lvl3pPr>
            <a:lvl4pPr>
              <a:defRPr sz="5300"/>
            </a:lvl4pPr>
            <a:lvl5pPr>
              <a:defRPr sz="5300"/>
            </a:lvl5pPr>
            <a:lvl6pPr>
              <a:defRPr sz="5300"/>
            </a:lvl6pPr>
            <a:lvl7pPr>
              <a:defRPr sz="5300"/>
            </a:lvl7pPr>
            <a:lvl8pPr>
              <a:defRPr sz="5300"/>
            </a:lvl8pPr>
            <a:lvl9pPr>
              <a:defRPr sz="5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8987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80135" y="7252343"/>
            <a:ext cx="9544944" cy="3022431"/>
          </a:xfrm>
        </p:spPr>
        <p:txBody>
          <a:bodyPr anchor="b"/>
          <a:lstStyle>
            <a:lvl1pPr marL="0" indent="0">
              <a:buNone/>
              <a:defRPr sz="7000" b="1"/>
            </a:lvl1pPr>
            <a:lvl2pPr marL="1337310" indent="0">
              <a:buNone/>
              <a:defRPr sz="5900" b="1"/>
            </a:lvl2pPr>
            <a:lvl3pPr marL="2674620" indent="0">
              <a:buNone/>
              <a:defRPr sz="5300" b="1"/>
            </a:lvl3pPr>
            <a:lvl4pPr marL="4011930" indent="0">
              <a:buNone/>
              <a:defRPr sz="4700" b="1"/>
            </a:lvl4pPr>
            <a:lvl5pPr marL="5349240" indent="0">
              <a:buNone/>
              <a:defRPr sz="4700" b="1"/>
            </a:lvl5pPr>
            <a:lvl6pPr marL="6686550" indent="0">
              <a:buNone/>
              <a:defRPr sz="4700" b="1"/>
            </a:lvl6pPr>
            <a:lvl7pPr marL="8023860" indent="0">
              <a:buNone/>
              <a:defRPr sz="4700" b="1"/>
            </a:lvl7pPr>
            <a:lvl8pPr marL="9361170" indent="0">
              <a:buNone/>
              <a:defRPr sz="4700" b="1"/>
            </a:lvl8pPr>
            <a:lvl9pPr marL="10698480" indent="0">
              <a:buNone/>
              <a:defRPr sz="47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80135" y="10274775"/>
            <a:ext cx="9544944" cy="18667092"/>
          </a:xfrm>
        </p:spPr>
        <p:txBody>
          <a:bodyPr/>
          <a:lstStyle>
            <a:lvl1pPr>
              <a:defRPr sz="7000"/>
            </a:lvl1pPr>
            <a:lvl2pPr>
              <a:defRPr sz="5900"/>
            </a:lvl2pPr>
            <a:lvl3pPr>
              <a:defRPr sz="5300"/>
            </a:lvl3pPr>
            <a:lvl4pPr>
              <a:defRPr sz="4700"/>
            </a:lvl4pPr>
            <a:lvl5pPr>
              <a:defRPr sz="4700"/>
            </a:lvl5pPr>
            <a:lvl6pPr>
              <a:defRPr sz="4700"/>
            </a:lvl6pPr>
            <a:lvl7pPr>
              <a:defRPr sz="4700"/>
            </a:lvl7pPr>
            <a:lvl8pPr>
              <a:defRPr sz="4700"/>
            </a:lvl8pPr>
            <a:lvl9pPr>
              <a:defRPr sz="47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0973875" y="7252343"/>
            <a:ext cx="9548693" cy="3022431"/>
          </a:xfrm>
        </p:spPr>
        <p:txBody>
          <a:bodyPr anchor="b"/>
          <a:lstStyle>
            <a:lvl1pPr marL="0" indent="0">
              <a:buNone/>
              <a:defRPr sz="7000" b="1"/>
            </a:lvl1pPr>
            <a:lvl2pPr marL="1337310" indent="0">
              <a:buNone/>
              <a:defRPr sz="5900" b="1"/>
            </a:lvl2pPr>
            <a:lvl3pPr marL="2674620" indent="0">
              <a:buNone/>
              <a:defRPr sz="5300" b="1"/>
            </a:lvl3pPr>
            <a:lvl4pPr marL="4011930" indent="0">
              <a:buNone/>
              <a:defRPr sz="4700" b="1"/>
            </a:lvl4pPr>
            <a:lvl5pPr marL="5349240" indent="0">
              <a:buNone/>
              <a:defRPr sz="4700" b="1"/>
            </a:lvl5pPr>
            <a:lvl6pPr marL="6686550" indent="0">
              <a:buNone/>
              <a:defRPr sz="4700" b="1"/>
            </a:lvl6pPr>
            <a:lvl7pPr marL="8023860" indent="0">
              <a:buNone/>
              <a:defRPr sz="4700" b="1"/>
            </a:lvl7pPr>
            <a:lvl8pPr marL="9361170" indent="0">
              <a:buNone/>
              <a:defRPr sz="4700" b="1"/>
            </a:lvl8pPr>
            <a:lvl9pPr marL="10698480" indent="0">
              <a:buNone/>
              <a:defRPr sz="47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0973875" y="10274775"/>
            <a:ext cx="9548693" cy="18667092"/>
          </a:xfrm>
        </p:spPr>
        <p:txBody>
          <a:bodyPr/>
          <a:lstStyle>
            <a:lvl1pPr>
              <a:defRPr sz="7000"/>
            </a:lvl1pPr>
            <a:lvl2pPr>
              <a:defRPr sz="5900"/>
            </a:lvl2pPr>
            <a:lvl3pPr>
              <a:defRPr sz="5300"/>
            </a:lvl3pPr>
            <a:lvl4pPr>
              <a:defRPr sz="4700"/>
            </a:lvl4pPr>
            <a:lvl5pPr>
              <a:defRPr sz="4700"/>
            </a:lvl5pPr>
            <a:lvl6pPr>
              <a:defRPr sz="4700"/>
            </a:lvl6pPr>
            <a:lvl7pPr>
              <a:defRPr sz="4700"/>
            </a:lvl7pPr>
            <a:lvl8pPr>
              <a:defRPr sz="4700"/>
            </a:lvl8pPr>
            <a:lvl9pPr>
              <a:defRPr sz="47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25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9350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669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0138" y="1289972"/>
            <a:ext cx="7107139" cy="5489880"/>
          </a:xfrm>
        </p:spPr>
        <p:txBody>
          <a:bodyPr anchor="b"/>
          <a:lstStyle>
            <a:lvl1pPr algn="l">
              <a:defRPr sz="59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46058" y="1289975"/>
            <a:ext cx="12076509" cy="27651894"/>
          </a:xfrm>
        </p:spPr>
        <p:txBody>
          <a:bodyPr/>
          <a:lstStyle>
            <a:lvl1pPr>
              <a:defRPr sz="9400"/>
            </a:lvl1pPr>
            <a:lvl2pPr>
              <a:defRPr sz="8200"/>
            </a:lvl2pPr>
            <a:lvl3pPr>
              <a:defRPr sz="7000"/>
            </a:lvl3pPr>
            <a:lvl4pPr>
              <a:defRPr sz="5900"/>
            </a:lvl4pPr>
            <a:lvl5pPr>
              <a:defRPr sz="5900"/>
            </a:lvl5pPr>
            <a:lvl6pPr>
              <a:defRPr sz="5900"/>
            </a:lvl6pPr>
            <a:lvl7pPr>
              <a:defRPr sz="5900"/>
            </a:lvl7pPr>
            <a:lvl8pPr>
              <a:defRPr sz="5900"/>
            </a:lvl8pPr>
            <a:lvl9pPr>
              <a:defRPr sz="5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80138" y="6779854"/>
            <a:ext cx="7107139" cy="22162016"/>
          </a:xfrm>
        </p:spPr>
        <p:txBody>
          <a:bodyPr/>
          <a:lstStyle>
            <a:lvl1pPr marL="0" indent="0">
              <a:buNone/>
              <a:defRPr sz="4100"/>
            </a:lvl1pPr>
            <a:lvl2pPr marL="1337310" indent="0">
              <a:buNone/>
              <a:defRPr sz="3500"/>
            </a:lvl2pPr>
            <a:lvl3pPr marL="2674620" indent="0">
              <a:buNone/>
              <a:defRPr sz="2900"/>
            </a:lvl3pPr>
            <a:lvl4pPr marL="4011930" indent="0">
              <a:buNone/>
              <a:defRPr sz="2600"/>
            </a:lvl4pPr>
            <a:lvl5pPr marL="5349240" indent="0">
              <a:buNone/>
              <a:defRPr sz="2600"/>
            </a:lvl5pPr>
            <a:lvl6pPr marL="6686550" indent="0">
              <a:buNone/>
              <a:defRPr sz="2600"/>
            </a:lvl6pPr>
            <a:lvl7pPr marL="8023860" indent="0">
              <a:buNone/>
              <a:defRPr sz="2600"/>
            </a:lvl7pPr>
            <a:lvl8pPr marL="9361170" indent="0">
              <a:buNone/>
              <a:defRPr sz="2600"/>
            </a:lvl8pPr>
            <a:lvl9pPr marL="10698480" indent="0">
              <a:buNone/>
              <a:defRPr sz="2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5550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4280" y="22679501"/>
            <a:ext cx="12961620" cy="2677444"/>
          </a:xfrm>
        </p:spPr>
        <p:txBody>
          <a:bodyPr anchor="b"/>
          <a:lstStyle>
            <a:lvl1pPr algn="l">
              <a:defRPr sz="59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234280" y="2894936"/>
            <a:ext cx="12961620" cy="19439573"/>
          </a:xfrm>
        </p:spPr>
        <p:txBody>
          <a:bodyPr/>
          <a:lstStyle>
            <a:lvl1pPr marL="0" indent="0">
              <a:buNone/>
              <a:defRPr sz="9400"/>
            </a:lvl1pPr>
            <a:lvl2pPr marL="1337310" indent="0">
              <a:buNone/>
              <a:defRPr sz="8200"/>
            </a:lvl2pPr>
            <a:lvl3pPr marL="2674620" indent="0">
              <a:buNone/>
              <a:defRPr sz="7000"/>
            </a:lvl3pPr>
            <a:lvl4pPr marL="4011930" indent="0">
              <a:buNone/>
              <a:defRPr sz="5900"/>
            </a:lvl4pPr>
            <a:lvl5pPr marL="5349240" indent="0">
              <a:buNone/>
              <a:defRPr sz="5900"/>
            </a:lvl5pPr>
            <a:lvl6pPr marL="6686550" indent="0">
              <a:buNone/>
              <a:defRPr sz="5900"/>
            </a:lvl6pPr>
            <a:lvl7pPr marL="8023860" indent="0">
              <a:buNone/>
              <a:defRPr sz="5900"/>
            </a:lvl7pPr>
            <a:lvl8pPr marL="9361170" indent="0">
              <a:buNone/>
              <a:defRPr sz="5900"/>
            </a:lvl8pPr>
            <a:lvl9pPr marL="10698480" indent="0">
              <a:buNone/>
              <a:defRPr sz="59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234280" y="25356945"/>
            <a:ext cx="12961620" cy="3802414"/>
          </a:xfrm>
        </p:spPr>
        <p:txBody>
          <a:bodyPr/>
          <a:lstStyle>
            <a:lvl1pPr marL="0" indent="0">
              <a:buNone/>
              <a:defRPr sz="4100"/>
            </a:lvl1pPr>
            <a:lvl2pPr marL="1337310" indent="0">
              <a:buNone/>
              <a:defRPr sz="3500"/>
            </a:lvl2pPr>
            <a:lvl3pPr marL="2674620" indent="0">
              <a:buNone/>
              <a:defRPr sz="2900"/>
            </a:lvl3pPr>
            <a:lvl4pPr marL="4011930" indent="0">
              <a:buNone/>
              <a:defRPr sz="2600"/>
            </a:lvl4pPr>
            <a:lvl5pPr marL="5349240" indent="0">
              <a:buNone/>
              <a:defRPr sz="2600"/>
            </a:lvl5pPr>
            <a:lvl6pPr marL="6686550" indent="0">
              <a:buNone/>
              <a:defRPr sz="2600"/>
            </a:lvl6pPr>
            <a:lvl7pPr marL="8023860" indent="0">
              <a:buNone/>
              <a:defRPr sz="2600"/>
            </a:lvl7pPr>
            <a:lvl8pPr marL="9361170" indent="0">
              <a:buNone/>
              <a:defRPr sz="2600"/>
            </a:lvl8pPr>
            <a:lvl9pPr marL="10698480" indent="0">
              <a:buNone/>
              <a:defRPr sz="2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26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80135" y="1297475"/>
            <a:ext cx="19442430" cy="5399882"/>
          </a:xfrm>
          <a:prstGeom prst="rect">
            <a:avLst/>
          </a:prstGeom>
        </p:spPr>
        <p:txBody>
          <a:bodyPr vert="horz" lIns="267462" tIns="133731" rIns="267462" bIns="133731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80135" y="7559838"/>
            <a:ext cx="19442430" cy="21382032"/>
          </a:xfrm>
          <a:prstGeom prst="rect">
            <a:avLst/>
          </a:prstGeom>
        </p:spPr>
        <p:txBody>
          <a:bodyPr vert="horz" lIns="267462" tIns="133731" rIns="267462" bIns="133731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080135" y="30029343"/>
            <a:ext cx="5040630" cy="1724961"/>
          </a:xfrm>
          <a:prstGeom prst="rect">
            <a:avLst/>
          </a:prstGeom>
        </p:spPr>
        <p:txBody>
          <a:bodyPr vert="horz" lIns="267462" tIns="133731" rIns="267462" bIns="133731" rtlCol="0" anchor="ctr"/>
          <a:lstStyle>
            <a:lvl1pPr algn="l">
              <a:defRPr sz="3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68BB2-5C71-4BD3-9698-F1533D3918F8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7380925" y="30029343"/>
            <a:ext cx="6840855" cy="1724961"/>
          </a:xfrm>
          <a:prstGeom prst="rect">
            <a:avLst/>
          </a:prstGeom>
        </p:spPr>
        <p:txBody>
          <a:bodyPr vert="horz" lIns="267462" tIns="133731" rIns="267462" bIns="133731" rtlCol="0" anchor="ctr"/>
          <a:lstStyle>
            <a:lvl1pPr algn="ctr">
              <a:defRPr sz="3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5481935" y="30029343"/>
            <a:ext cx="5040630" cy="1724961"/>
          </a:xfrm>
          <a:prstGeom prst="rect">
            <a:avLst/>
          </a:prstGeom>
        </p:spPr>
        <p:txBody>
          <a:bodyPr vert="horz" lIns="267462" tIns="133731" rIns="267462" bIns="133731" rtlCol="0" anchor="ctr"/>
          <a:lstStyle>
            <a:lvl1pPr algn="r">
              <a:defRPr sz="3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D0CB0-2EA8-4817-9D2B-59D63331F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10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674620" rtl="0" eaLnBrk="1" latinLnBrk="1" hangingPunct="1">
        <a:spcBef>
          <a:spcPct val="0"/>
        </a:spcBef>
        <a:buNone/>
        <a:defRPr sz="12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2983" indent="-1002983" algn="l" defTabSz="2674620" rtl="0" eaLnBrk="1" latinLnBrk="1" hangingPunct="1">
        <a:spcBef>
          <a:spcPct val="2000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1pPr>
      <a:lvl2pPr marL="2173129" indent="-835819" algn="l" defTabSz="2674620" rtl="0" eaLnBrk="1" latinLnBrk="1" hangingPunct="1">
        <a:spcBef>
          <a:spcPct val="20000"/>
        </a:spcBef>
        <a:buFont typeface="Arial" panose="020B0604020202020204" pitchFamily="34" charset="0"/>
        <a:buChar char="–"/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3343275" indent="-668655" algn="l" defTabSz="2674620" rtl="0" eaLnBrk="1" latinLnBrk="1" hangingPunct="1">
        <a:spcBef>
          <a:spcPct val="20000"/>
        </a:spcBef>
        <a:buFont typeface="Arial" panose="020B0604020202020204" pitchFamily="34" charset="0"/>
        <a:buChar char="•"/>
        <a:defRPr sz="7000" kern="1200">
          <a:solidFill>
            <a:schemeClr val="tx1"/>
          </a:solidFill>
          <a:latin typeface="+mn-lt"/>
          <a:ea typeface="+mn-ea"/>
          <a:cs typeface="+mn-cs"/>
        </a:defRPr>
      </a:lvl3pPr>
      <a:lvl4pPr marL="4680585" indent="-668655" algn="l" defTabSz="2674620" rtl="0" eaLnBrk="1" latinLnBrk="1" hangingPunct="1">
        <a:spcBef>
          <a:spcPct val="20000"/>
        </a:spcBef>
        <a:buFont typeface="Arial" panose="020B0604020202020204" pitchFamily="34" charset="0"/>
        <a:buChar char="–"/>
        <a:defRPr sz="5900" kern="1200">
          <a:solidFill>
            <a:schemeClr val="tx1"/>
          </a:solidFill>
          <a:latin typeface="+mn-lt"/>
          <a:ea typeface="+mn-ea"/>
          <a:cs typeface="+mn-cs"/>
        </a:defRPr>
      </a:lvl4pPr>
      <a:lvl5pPr marL="6017895" indent="-668655" algn="l" defTabSz="2674620" rtl="0" eaLnBrk="1" latinLnBrk="1" hangingPunct="1">
        <a:spcBef>
          <a:spcPct val="20000"/>
        </a:spcBef>
        <a:buFont typeface="Arial" panose="020B0604020202020204" pitchFamily="34" charset="0"/>
        <a:buChar char="»"/>
        <a:defRPr sz="5900" kern="1200">
          <a:solidFill>
            <a:schemeClr val="tx1"/>
          </a:solidFill>
          <a:latin typeface="+mn-lt"/>
          <a:ea typeface="+mn-ea"/>
          <a:cs typeface="+mn-cs"/>
        </a:defRPr>
      </a:lvl5pPr>
      <a:lvl6pPr marL="7355205" indent="-668655" algn="l" defTabSz="2674620" rtl="0" eaLnBrk="1" latinLnBrk="1" hangingPunct="1">
        <a:spcBef>
          <a:spcPct val="20000"/>
        </a:spcBef>
        <a:buFont typeface="Arial" panose="020B0604020202020204" pitchFamily="34" charset="0"/>
        <a:buChar char="•"/>
        <a:defRPr sz="5900" kern="1200">
          <a:solidFill>
            <a:schemeClr val="tx1"/>
          </a:solidFill>
          <a:latin typeface="+mn-lt"/>
          <a:ea typeface="+mn-ea"/>
          <a:cs typeface="+mn-cs"/>
        </a:defRPr>
      </a:lvl6pPr>
      <a:lvl7pPr marL="8692515" indent="-668655" algn="l" defTabSz="2674620" rtl="0" eaLnBrk="1" latinLnBrk="1" hangingPunct="1">
        <a:spcBef>
          <a:spcPct val="20000"/>
        </a:spcBef>
        <a:buFont typeface="Arial" panose="020B0604020202020204" pitchFamily="34" charset="0"/>
        <a:buChar char="•"/>
        <a:defRPr sz="5900" kern="1200">
          <a:solidFill>
            <a:schemeClr val="tx1"/>
          </a:solidFill>
          <a:latin typeface="+mn-lt"/>
          <a:ea typeface="+mn-ea"/>
          <a:cs typeface="+mn-cs"/>
        </a:defRPr>
      </a:lvl7pPr>
      <a:lvl8pPr marL="10029825" indent="-668655" algn="l" defTabSz="2674620" rtl="0" eaLnBrk="1" latinLnBrk="1" hangingPunct="1">
        <a:spcBef>
          <a:spcPct val="20000"/>
        </a:spcBef>
        <a:buFont typeface="Arial" panose="020B0604020202020204" pitchFamily="34" charset="0"/>
        <a:buChar char="•"/>
        <a:defRPr sz="5900" kern="1200">
          <a:solidFill>
            <a:schemeClr val="tx1"/>
          </a:solidFill>
          <a:latin typeface="+mn-lt"/>
          <a:ea typeface="+mn-ea"/>
          <a:cs typeface="+mn-cs"/>
        </a:defRPr>
      </a:lvl8pPr>
      <a:lvl9pPr marL="11367135" indent="-668655" algn="l" defTabSz="2674620" rtl="0" eaLnBrk="1" latinLnBrk="1" hangingPunct="1">
        <a:spcBef>
          <a:spcPct val="20000"/>
        </a:spcBef>
        <a:buFont typeface="Arial" panose="020B0604020202020204" pitchFamily="34" charset="0"/>
        <a:buChar char="•"/>
        <a:defRPr sz="5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2674620" rtl="0" eaLnBrk="1" latinLnBrk="1" hangingPunct="1">
        <a:defRPr sz="5300" kern="1200">
          <a:solidFill>
            <a:schemeClr val="tx1"/>
          </a:solidFill>
          <a:latin typeface="+mn-lt"/>
          <a:ea typeface="+mn-ea"/>
          <a:cs typeface="+mn-cs"/>
        </a:defRPr>
      </a:lvl1pPr>
      <a:lvl2pPr marL="1337310" algn="l" defTabSz="2674620" rtl="0" eaLnBrk="1" latinLnBrk="1" hangingPunct="1">
        <a:defRPr sz="5300" kern="1200">
          <a:solidFill>
            <a:schemeClr val="tx1"/>
          </a:solidFill>
          <a:latin typeface="+mn-lt"/>
          <a:ea typeface="+mn-ea"/>
          <a:cs typeface="+mn-cs"/>
        </a:defRPr>
      </a:lvl2pPr>
      <a:lvl3pPr marL="2674620" algn="l" defTabSz="2674620" rtl="0" eaLnBrk="1" latinLnBrk="1" hangingPunct="1">
        <a:defRPr sz="5300" kern="1200">
          <a:solidFill>
            <a:schemeClr val="tx1"/>
          </a:solidFill>
          <a:latin typeface="+mn-lt"/>
          <a:ea typeface="+mn-ea"/>
          <a:cs typeface="+mn-cs"/>
        </a:defRPr>
      </a:lvl3pPr>
      <a:lvl4pPr marL="4011930" algn="l" defTabSz="2674620" rtl="0" eaLnBrk="1" latinLnBrk="1" hangingPunct="1">
        <a:defRPr sz="5300" kern="1200">
          <a:solidFill>
            <a:schemeClr val="tx1"/>
          </a:solidFill>
          <a:latin typeface="+mn-lt"/>
          <a:ea typeface="+mn-ea"/>
          <a:cs typeface="+mn-cs"/>
        </a:defRPr>
      </a:lvl4pPr>
      <a:lvl5pPr marL="5349240" algn="l" defTabSz="2674620" rtl="0" eaLnBrk="1" latinLnBrk="1" hangingPunct="1">
        <a:defRPr sz="5300" kern="1200">
          <a:solidFill>
            <a:schemeClr val="tx1"/>
          </a:solidFill>
          <a:latin typeface="+mn-lt"/>
          <a:ea typeface="+mn-ea"/>
          <a:cs typeface="+mn-cs"/>
        </a:defRPr>
      </a:lvl5pPr>
      <a:lvl6pPr marL="6686550" algn="l" defTabSz="2674620" rtl="0" eaLnBrk="1" latinLnBrk="1" hangingPunct="1"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8023860" algn="l" defTabSz="2674620" rtl="0" eaLnBrk="1" latinLnBrk="1" hangingPunct="1"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361170" algn="l" defTabSz="2674620" rtl="0" eaLnBrk="1" latinLnBrk="1" hangingPunct="1"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698480" algn="l" defTabSz="2674620" rtl="0" eaLnBrk="1" latinLnBrk="1" hangingPunct="1"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" y="1727"/>
            <a:ext cx="21596342" cy="323975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2870" y="692949"/>
            <a:ext cx="1125304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rgbClr val="00577D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2022</a:t>
            </a:r>
            <a:r>
              <a:rPr lang="ko-KR" altLang="en-US" sz="8000" dirty="0">
                <a:solidFill>
                  <a:srgbClr val="00577D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학년도 </a:t>
            </a:r>
            <a:endParaRPr lang="en-US" altLang="ko-KR" sz="6600" dirty="0">
              <a:solidFill>
                <a:srgbClr val="00577D"/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  <a:p>
            <a:r>
              <a:rPr lang="ko-KR" altLang="en-US" sz="8000" dirty="0">
                <a:solidFill>
                  <a:srgbClr val="00577D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제</a:t>
            </a:r>
            <a:r>
              <a:rPr lang="en-US" altLang="ko-KR" sz="8000" dirty="0">
                <a:solidFill>
                  <a:srgbClr val="00577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34</a:t>
            </a:r>
            <a:r>
              <a:rPr lang="ko-KR" altLang="en-US" sz="8000" dirty="0">
                <a:solidFill>
                  <a:srgbClr val="00577D"/>
                </a:solidFill>
                <a:latin typeface="경기천년제목M Medium" panose="02020603020101020101" pitchFamily="18" charset="-127"/>
                <a:ea typeface="경기천년제목M Medium" panose="02020603020101020101" pitchFamily="18" charset="-127"/>
              </a:rPr>
              <a:t>회  봉림소프트웨어전</a:t>
            </a:r>
            <a:endParaRPr lang="ko-KR" altLang="en-US" sz="6600" dirty="0">
              <a:solidFill>
                <a:srgbClr val="00577D"/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52278" y="3527563"/>
            <a:ext cx="152656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0" dirty="0">
                <a:solidFill>
                  <a:srgbClr val="172864"/>
                </a:solidFill>
                <a:latin typeface="Verdana" panose="020B0604030504040204" pitchFamily="34" charset="0"/>
                <a:ea typeface="경기천년제목B Bold" panose="02020803020101020101"/>
                <a:cs typeface="Verdana" panose="020B0604030504040204" pitchFamily="34" charset="0"/>
              </a:rPr>
              <a:t>메모리 사용량을 고려한 </a:t>
            </a:r>
            <a:br>
              <a:rPr lang="ko-KR" altLang="en-US" sz="7000" dirty="0">
                <a:solidFill>
                  <a:srgbClr val="172864"/>
                </a:solidFill>
                <a:latin typeface="Verdana" panose="020B0604030504040204" pitchFamily="34" charset="0"/>
                <a:ea typeface="경기천년제목B Bold" panose="02020803020101020101"/>
                <a:cs typeface="Verdana" panose="020B0604030504040204" pitchFamily="34" charset="0"/>
              </a:rPr>
            </a:br>
            <a:r>
              <a:rPr lang="ko-KR" altLang="en-US" sz="7000" dirty="0" err="1">
                <a:solidFill>
                  <a:srgbClr val="172864"/>
                </a:solidFill>
                <a:latin typeface="Verdana" panose="020B0604030504040204" pitchFamily="34" charset="0"/>
                <a:ea typeface="경기천년제목B Bold" panose="02020803020101020101"/>
                <a:cs typeface="Verdana" panose="020B0604030504040204" pitchFamily="34" charset="0"/>
              </a:rPr>
              <a:t>텐서플로우</a:t>
            </a:r>
            <a:r>
              <a:rPr lang="ko-KR" altLang="en-US" sz="7000" dirty="0">
                <a:solidFill>
                  <a:srgbClr val="172864"/>
                </a:solidFill>
                <a:latin typeface="Verdana" panose="020B0604030504040204" pitchFamily="34" charset="0"/>
                <a:ea typeface="경기천년제목B Bold" panose="02020803020101020101"/>
                <a:cs typeface="Verdana" panose="020B0604030504040204" pitchFamily="34" charset="0"/>
              </a:rPr>
              <a:t> 라이트 데이터 관리 기법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601" y="6501648"/>
            <a:ext cx="399677" cy="399677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7414" y="6498318"/>
            <a:ext cx="3968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368302" y="6304341"/>
            <a:ext cx="892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spc="-15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 </a:t>
            </a:r>
            <a:r>
              <a:rPr lang="ko-KR" altLang="en-US" sz="4800" b="1" spc="-15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참여학생</a:t>
            </a:r>
            <a:r>
              <a:rPr lang="en-US" altLang="ko-KR" sz="4800" b="1" spc="-15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: </a:t>
            </a:r>
            <a:r>
              <a:rPr lang="ko-KR" altLang="en-US" sz="4800" b="1" spc="-15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권철현</a:t>
            </a:r>
            <a:r>
              <a:rPr lang="en-US" altLang="ko-KR" sz="4800" b="1" spc="-15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, </a:t>
            </a:r>
            <a:r>
              <a:rPr lang="ko-KR" altLang="en-US" sz="4800" b="1" spc="-150" dirty="0" err="1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신재하</a:t>
            </a:r>
            <a:endParaRPr lang="ko-KR" altLang="en-US" sz="4500" b="1" spc="-150" dirty="0">
              <a:solidFill>
                <a:schemeClr val="bg1"/>
              </a:solidFill>
              <a:latin typeface="경기천년제목M Medium" panose="02020603020101020101" pitchFamily="18" charset="-127"/>
              <a:ea typeface="경기천년제목M Medium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38718" y="6304340"/>
            <a:ext cx="66555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spc="-15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지도교수</a:t>
            </a:r>
            <a:r>
              <a:rPr lang="en-US" altLang="ko-KR" sz="4800" b="1" spc="-15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: </a:t>
            </a:r>
            <a:r>
              <a:rPr lang="ko-KR" altLang="en-US" sz="4800" b="1" spc="-150" dirty="0">
                <a:solidFill>
                  <a:schemeClr val="bg1"/>
                </a:solidFill>
                <a:latin typeface="경기천년제목L Light" panose="02020403020101020101" pitchFamily="18" charset="-127"/>
                <a:ea typeface="경기천년제목L Light" panose="02020403020101020101" pitchFamily="18" charset="-127"/>
              </a:rPr>
              <a:t>강동현 교수</a:t>
            </a:r>
            <a:endParaRPr lang="en-US" altLang="ko-KR" sz="4800" b="1" spc="-150" dirty="0">
              <a:solidFill>
                <a:schemeClr val="bg1"/>
              </a:solidFill>
              <a:latin typeface="경기천년제목L Light" panose="02020403020101020101" pitchFamily="18" charset="-127"/>
              <a:ea typeface="경기천년제목L Light" panose="0202040302010102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3279AC7-DCDE-4B32-C90C-5BCAAF580614}"/>
              </a:ext>
            </a:extLst>
          </p:cNvPr>
          <p:cNvGrpSpPr/>
          <p:nvPr/>
        </p:nvGrpSpPr>
        <p:grpSpPr>
          <a:xfrm>
            <a:off x="1152278" y="7652424"/>
            <a:ext cx="5581618" cy="998213"/>
            <a:chOff x="1152278" y="8278688"/>
            <a:chExt cx="5581618" cy="998213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278" y="8278688"/>
              <a:ext cx="5581618" cy="998213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944366" y="8385837"/>
              <a:ext cx="388843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200" dirty="0">
                  <a:solidFill>
                    <a:srgbClr val="2A6AA4"/>
                  </a:solidFill>
                  <a:latin typeface="경기천년제목M Medium" panose="02020603020101020101" pitchFamily="18" charset="-127"/>
                  <a:ea typeface="경기천년제목M Medium" panose="02020603020101020101" pitchFamily="18" charset="-127"/>
                </a:rPr>
                <a:t>개발 동기 및 목적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37FA9A6-FC5D-AC60-A239-8A6788A2113A}"/>
              </a:ext>
            </a:extLst>
          </p:cNvPr>
          <p:cNvGrpSpPr/>
          <p:nvPr/>
        </p:nvGrpSpPr>
        <p:grpSpPr>
          <a:xfrm>
            <a:off x="1232670" y="24217252"/>
            <a:ext cx="5328592" cy="952962"/>
            <a:chOff x="1232670" y="13678379"/>
            <a:chExt cx="5328592" cy="952962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2670" y="13678379"/>
              <a:ext cx="5328592" cy="952962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2024758" y="13785528"/>
              <a:ext cx="388843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200" dirty="0">
                  <a:solidFill>
                    <a:srgbClr val="2A6AA4"/>
                  </a:solidFill>
                  <a:latin typeface="경기천년제목M Medium" panose="02020603020101020101" pitchFamily="18" charset="-127"/>
                  <a:ea typeface="경기천년제목M Medium" panose="02020603020101020101" pitchFamily="18" charset="-127"/>
                </a:rPr>
                <a:t>결과 및 기대효과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DE2E9F3-6338-C9ED-C635-5F55F6B0442C}"/>
              </a:ext>
            </a:extLst>
          </p:cNvPr>
          <p:cNvGrpSpPr/>
          <p:nvPr/>
        </p:nvGrpSpPr>
        <p:grpSpPr>
          <a:xfrm>
            <a:off x="1152278" y="13800933"/>
            <a:ext cx="5328592" cy="952962"/>
            <a:chOff x="11377414" y="8278687"/>
            <a:chExt cx="5328592" cy="952962"/>
          </a:xfrm>
        </p:grpSpPr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77414" y="8278687"/>
              <a:ext cx="5328592" cy="952962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12169502" y="8431088"/>
              <a:ext cx="388843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200" dirty="0">
                  <a:solidFill>
                    <a:srgbClr val="2A6AA4"/>
                  </a:solidFill>
                  <a:latin typeface="경기천년제목M Medium" panose="02020603020101020101" pitchFamily="18" charset="-127"/>
                  <a:ea typeface="경기천년제목M Medium" panose="02020603020101020101" pitchFamily="18" charset="-127"/>
                </a:rPr>
                <a:t>작품 구성 및 내용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767910B-B3B1-2991-864F-2596CEA905AD}"/>
              </a:ext>
            </a:extLst>
          </p:cNvPr>
          <p:cNvSpPr txBox="1"/>
          <p:nvPr/>
        </p:nvSpPr>
        <p:spPr>
          <a:xfrm>
            <a:off x="504206" y="8857105"/>
            <a:ext cx="20594288" cy="4690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20000"/>
              </a:lnSpc>
            </a:pPr>
            <a:r>
              <a:rPr lang="ko-KR" altLang="en-US" sz="3600" dirty="0" err="1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텐서플로우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 라이트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(TensorFlow Lite)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는 모바일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(Mobile)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환경에서 딥 러닝 기술을 쉽게 구현할 수 있도록 도와주는 프레임워크 중 하나이다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학습된 모델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(Model)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결과를 기반으로 추가적인 학습 및 추론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(Inference)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을 모바일 디바이스에서 수행하는 전이 학습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(Transfer Learning)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방법으로 딥 러닝 기술을 지원한다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그러나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,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일반적인 </a:t>
            </a:r>
            <a:r>
              <a:rPr lang="ko-KR" altLang="en-US" sz="3600" dirty="0" err="1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텐서플로우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 라이트 기반 모바일 애플리케이션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(Application)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은 추가적인 학습 및 추론 데이터의 양이 증가하는 경우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,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안드로이드의 메모리 관리 정책으로 인해 </a:t>
            </a:r>
            <a:r>
              <a:rPr lang="ko-KR" altLang="en-US" sz="3600" dirty="0" err="1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힙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 메모리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(Heap Memory)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가 부족하여 비정상적으로 종료되는 문제점을 가지고 있다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이에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,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동적 메모리 사용량이 많은 </a:t>
            </a:r>
            <a:r>
              <a:rPr lang="ko-KR" altLang="en-US" sz="3600" dirty="0" err="1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텐서플로우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 라이트 기반의 애플리케이션이 학습 및 추론 과정을 정상적으로 수행 및 완료할 수 있도록 새로운 기법을 적용하고자 한다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</a:t>
            </a:r>
            <a:endParaRPr lang="ko-KR" altLang="en-US" sz="3600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  <p:pic>
        <p:nvPicPr>
          <p:cNvPr id="20" name="_x236823728">
            <a:extLst>
              <a:ext uri="{FF2B5EF4-FFF2-40B4-BE49-F238E27FC236}">
                <a16:creationId xmlns:a16="http://schemas.microsoft.com/office/drawing/2014/main" id="{6F6BFBDD-8EEA-C3EB-9843-25BDF24A3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4619" y="25471873"/>
            <a:ext cx="8473876" cy="5053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7CA5051-67C3-E0D7-D7CB-5748EF53F96B}"/>
              </a:ext>
            </a:extLst>
          </p:cNvPr>
          <p:cNvSpPr txBox="1"/>
          <p:nvPr/>
        </p:nvSpPr>
        <p:spPr>
          <a:xfrm>
            <a:off x="10363750" y="14969722"/>
            <a:ext cx="10734744" cy="6684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20000"/>
              </a:lnSpc>
            </a:pP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좌측의 그림들은 </a:t>
            </a:r>
            <a:r>
              <a:rPr lang="ko-KR" altLang="en-US" sz="3600" dirty="0" err="1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텐서플로우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 </a:t>
            </a:r>
            <a:r>
              <a:rPr lang="ko-KR" altLang="en-US" sz="3600" dirty="0" err="1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라이트에서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 제공하는 전이학습 예제 어플리케이션의 실행 화면이다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해당 어플리케이션은 학습을 위해 사용자가 제공하는 이미지 데이터를 사용한다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r>
              <a:rPr lang="ko-KR" altLang="en-US" sz="3600" dirty="0" err="1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힙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 메모리 부족으로 인한 어플리케이션 강제 종료를 방지하기 위해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,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메모리의 내용을 스토리지로 일부 이동시킴으로써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사용 가능한 여유 공간을 확보하였다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그림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(a)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는 학습 데이터를 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40,000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장 추가한 모습이다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또한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,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그림 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(b)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는 학습 후 정상적으로 추론 결과를 나타내는 모습을 나타낸다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상세한 시연 영상은 아래 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QR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코드를 통해 확인할 수 있다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endParaRPr lang="ko-KR" altLang="en-US" sz="3600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4D069B-4842-7B02-EB63-47BBA8B6F698}"/>
              </a:ext>
            </a:extLst>
          </p:cNvPr>
          <p:cNvSpPr txBox="1"/>
          <p:nvPr/>
        </p:nvSpPr>
        <p:spPr>
          <a:xfrm>
            <a:off x="504206" y="25503550"/>
            <a:ext cx="1212041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20000"/>
              </a:lnSpc>
            </a:pP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기존의 경우 데이터를 약 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2200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장 이상 학습할 수 없었던 반면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,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제안 기법을 통해 메모리를 스토리지로 확장하였고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,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어플리케이션이 종료되지 않고 정상적으로 동작함을 확인할 수 있었다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학습의 정확도 또한 기존 방식과 비교하여 차이가 없음을 확인할 수 있었다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</a:p>
          <a:p>
            <a:pPr indent="457200">
              <a:lnSpc>
                <a:spcPct val="120000"/>
              </a:lnSpc>
            </a:pP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해당 기법을 통해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, </a:t>
            </a:r>
            <a:r>
              <a:rPr lang="ko-KR" altLang="en-US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연산 자원이 부족한 모바일 환경에서도 메모리가 많이 사용되는 딥 러닝 연구를 활발하게 수행할 수 있기를 기대한다</a:t>
            </a: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. </a:t>
            </a:r>
            <a:endParaRPr lang="ko-KR" altLang="en-US" sz="3600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6A39F966-A705-92DF-8D00-A9F1CD78F9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3978" y="14973053"/>
            <a:ext cx="4680000" cy="8294752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1C378DE0-4EF9-5CBD-67C2-1CE8A5541EBA}"/>
              </a:ext>
            </a:extLst>
          </p:cNvPr>
          <p:cNvGrpSpPr/>
          <p:nvPr/>
        </p:nvGrpSpPr>
        <p:grpSpPr>
          <a:xfrm>
            <a:off x="504206" y="14969722"/>
            <a:ext cx="4680000" cy="8294400"/>
            <a:chOff x="5688782" y="15435594"/>
            <a:chExt cx="4680000" cy="8294400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A9A8FBF4-9ACC-AB20-3A82-146E58A7CE32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88782" y="15435594"/>
              <a:ext cx="4680000" cy="8294400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103B2259-ECFB-43E4-2514-1449723CB358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9"/>
            <a:srcRect t="95114" r="77669" b="2057"/>
            <a:stretch/>
          </p:blipFill>
          <p:spPr>
            <a:xfrm>
              <a:off x="5688782" y="23328436"/>
              <a:ext cx="1045114" cy="2346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8A6CD0F4-3CDE-CFF1-D18F-07F41B828540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9"/>
            <a:srcRect l="27805" t="94987" r="53841" b="2184"/>
            <a:stretch/>
          </p:blipFill>
          <p:spPr>
            <a:xfrm>
              <a:off x="6990078" y="23328436"/>
              <a:ext cx="858944" cy="2346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5442EF7D-8432-37D4-4B42-5BF353BE3F4A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9"/>
            <a:srcRect l="77669" t="95114" b="1633"/>
            <a:stretch/>
          </p:blipFill>
          <p:spPr>
            <a:xfrm>
              <a:off x="9323668" y="23328436"/>
              <a:ext cx="1045114" cy="2698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3F373D56-BC7C-221E-B274-730EF1AB059F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9"/>
            <a:srcRect l="51633" t="95114" r="27684" b="2057"/>
            <a:stretch/>
          </p:blipFill>
          <p:spPr>
            <a:xfrm>
              <a:off x="8105204" y="23328436"/>
              <a:ext cx="967954" cy="23466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1855BD2C-7644-1710-DF76-C63DF4FB00ED}"/>
              </a:ext>
            </a:extLst>
          </p:cNvPr>
          <p:cNvSpPr txBox="1"/>
          <p:nvPr/>
        </p:nvSpPr>
        <p:spPr>
          <a:xfrm>
            <a:off x="1836094" y="23389822"/>
            <a:ext cx="2016224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(a)</a:t>
            </a:r>
            <a:endParaRPr lang="ko-KR" altLang="en-US" sz="3600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7A28935-13EE-36B0-8018-4FE55CEEBFC9}"/>
              </a:ext>
            </a:extLst>
          </p:cNvPr>
          <p:cNvSpPr txBox="1"/>
          <p:nvPr/>
        </p:nvSpPr>
        <p:spPr>
          <a:xfrm>
            <a:off x="6765866" y="23389822"/>
            <a:ext cx="2016224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36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(b)</a:t>
            </a:r>
            <a:endParaRPr lang="ko-KR" altLang="en-US" sz="3600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6E5DDA2B-807C-0053-C40D-5F38E6A8336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8947" y="21120997"/>
            <a:ext cx="428625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547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303</Words>
  <Application>Microsoft Office PowerPoint</Application>
  <PresentationFormat>사용자 지정</PresentationFormat>
  <Paragraphs>14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Arial</vt:lpstr>
      <vt:lpstr>경기천년제목M Medium</vt:lpstr>
      <vt:lpstr>Verdana</vt:lpstr>
      <vt:lpstr>경기천년바탕 Regular</vt:lpstr>
      <vt:lpstr>맑은 고딕</vt:lpstr>
      <vt:lpstr>경기천년제목L Light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권철현</cp:lastModifiedBy>
  <cp:revision>28</cp:revision>
  <cp:lastPrinted>2022-10-18T02:02:19Z</cp:lastPrinted>
  <dcterms:created xsi:type="dcterms:W3CDTF">2018-10-12T01:06:09Z</dcterms:created>
  <dcterms:modified xsi:type="dcterms:W3CDTF">2022-10-25T08:54:45Z</dcterms:modified>
</cp:coreProperties>
</file>

<file path=docProps/thumbnail.jpeg>
</file>